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875FD-5F72-4D41-8CB3-E53EA939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D4A57B-8F07-41FE-ACD9-C7AA3B38A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E3F18-48EB-434A-8936-90AE54E7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91BF8-F806-49EC-81DF-25560D83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EB546-B839-46E2-AEA5-7AE16970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35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E72E3-C4E4-4110-B8ED-06E6B23A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938F70-DE6E-465D-9453-327610C8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5E59A4-7D2D-472B-8816-C6480B431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D0019-C700-4753-BC1F-595CDA2FA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979E2-333A-476A-9F9E-DB309F9B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4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6F02D7-EC81-4717-B508-55216B556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C9D13C-39BD-41B7-95EB-B9A352F74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07952-32FB-4718-8D70-DCFD3313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16421-1E91-4DDB-8630-23988424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16912-BFB1-49EC-8A60-7E4B5CCD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9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20185-07F3-4AB1-9249-190BE839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FDFD9-9914-4E88-B787-57A858257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01E09-9959-49BC-A960-2D3DD013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FBC9D4-9447-4453-9A23-58FD89F6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503104-02A2-48D4-AD55-27E3F24C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872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C7532-72D3-46E2-BFD4-0E91218B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A8995-82EE-4B1C-BCA4-836C63252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D43798-BBFA-4F0E-A0D6-950296001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5AFBE-AE13-40BE-934B-7B26A8AD9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BCC4BA-D9A9-4E83-930B-C145E703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4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96AEB-EA30-4BFC-A461-0064A265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0A02F-53CF-48C1-A90F-204BF0AE0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5C636-30C1-4717-9362-E90BC7CD1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961460-D271-4CB3-8C8A-F9EC05E1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2FE5A3-2684-48D4-A646-FC44B1FF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6F5F5-3E4D-462D-BE1E-ABD82ED7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3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F8B89-5284-4207-A109-B8E3CC65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BF7857-EF8D-420E-94E5-5C10A310A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66E90-7959-4CB3-8241-D18730075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9235C1-57BE-4F5E-9AE2-4614840FF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723765-CF13-4A26-B0DB-C1384C2E0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2DAB94-E04A-4AC1-A902-0D9F1237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303376-9C15-4C05-9FC0-5F2A7C26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E52CD5-B137-4756-9CDD-AB2949B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95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4679F-7701-49B3-B393-9FD1BEB6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EF1AD5-B251-478E-8B07-FD7A36CF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7A6D70-F6C3-42D9-A1AB-F0B872C2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8E3719-0065-4C37-923B-A1421CF68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75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9062F1-C232-4F72-B85C-B20E4694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FC8A41-557E-4DFF-84D4-B7159803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1B85A-2203-4B06-8F03-D332B8E7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3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6DB4B-2070-4426-A377-87851196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B19EB-2939-44C4-A863-3D57797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80FD7-DDB5-4E83-819A-71472958A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CBDE6-D656-427C-B428-C2A72823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4F5FB9-DF2D-4038-8CB7-838D2311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DB0CB-11EF-4551-B223-550E60F6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11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93F9C-C1D0-4DF7-BFDC-912CCDB6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81D52F-C3BC-405F-81F5-97B3BCFCA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2BA0BA-B476-4D7B-B931-5FF7A43C8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865550-80EF-42E5-8CB7-B1C9CE95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33252D-4059-427D-BFDF-1952CF3B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B2DEE8-4A61-442B-B592-738F6E7B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7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0DFFFD-386E-41A5-9139-F5CC6221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2F6257-D9D9-41D1-B8AA-B7F5C31D0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E4945-6618-4DD4-9EE6-ACA56CA52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9403D-2537-4A62-B288-0443406239F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CCD92-0B2E-48CD-ADEC-214AF14EB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61EC6-DCAA-4472-AD92-EAFE74D8C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D6E2A-1C72-485D-BA9D-803E2A6D1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77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7FBF02-B308-4874-8F36-5A25FEEF5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527" y="1433810"/>
            <a:ext cx="3357737" cy="24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26D93F-088A-4EB6-99C7-3112B19A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103" y="3901581"/>
            <a:ext cx="1190791" cy="2076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20998E-D73A-48B9-95A0-E0CBCDE1A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8" y="3466322"/>
            <a:ext cx="2132853" cy="15602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B72EB7-BE12-4F1F-94F9-D6B03A95C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9" y="1784366"/>
            <a:ext cx="2132853" cy="15602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CD9568-E51E-44CE-8060-1D1377A75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198" y="1064478"/>
            <a:ext cx="2997459" cy="21926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65459D-02DE-4757-81DA-28F1A9B7CFD7}"/>
              </a:ext>
            </a:extLst>
          </p:cNvPr>
          <p:cNvSpPr/>
          <p:nvPr/>
        </p:nvSpPr>
        <p:spPr>
          <a:xfrm>
            <a:off x="581229" y="180788"/>
            <a:ext cx="168026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</a:rPr>
              <a:t>1. </a:t>
            </a:r>
            <a:r>
              <a:rPr lang="ko-KR" altLang="en-US" b="0" cap="none" spc="0" dirty="0">
                <a:ln w="0"/>
                <a:solidFill>
                  <a:schemeClr val="tx1"/>
                </a:solidFill>
              </a:rPr>
              <a:t>대상 데이터</a:t>
            </a:r>
            <a:endParaRPr lang="en-US" altLang="ko-KR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87E86-E734-4471-9A05-6E4B7F2C9B35}"/>
              </a:ext>
            </a:extLst>
          </p:cNvPr>
          <p:cNvSpPr txBox="1"/>
          <p:nvPr/>
        </p:nvSpPr>
        <p:spPr>
          <a:xfrm>
            <a:off x="727788" y="527441"/>
            <a:ext cx="388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- 9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</a:t>
            </a:r>
            <a:r>
              <a:rPr lang="ko-KR" altLang="en-US" dirty="0" err="1"/>
              <a:t>업로드된</a:t>
            </a:r>
            <a:r>
              <a:rPr lang="ko-KR" altLang="en-US" dirty="0"/>
              <a:t> </a:t>
            </a:r>
            <a:r>
              <a:rPr lang="en-US" altLang="ko-KR" dirty="0"/>
              <a:t>853</a:t>
            </a:r>
            <a:r>
              <a:rPr lang="ko-KR" altLang="en-US" dirty="0"/>
              <a:t>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66A8A0-7243-4EC2-80A9-2C4CDD3ADD8E}"/>
              </a:ext>
            </a:extLst>
          </p:cNvPr>
          <p:cNvSpPr/>
          <p:nvPr/>
        </p:nvSpPr>
        <p:spPr>
          <a:xfrm>
            <a:off x="581229" y="1064478"/>
            <a:ext cx="176683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</a:rPr>
              <a:t>2. Mask </a:t>
            </a:r>
            <a:r>
              <a:rPr lang="ko-KR" altLang="en-US" b="0" cap="none" spc="0" dirty="0">
                <a:ln w="0"/>
                <a:solidFill>
                  <a:schemeClr val="tx1"/>
                </a:solidFill>
              </a:rPr>
              <a:t>시각화</a:t>
            </a:r>
            <a:endParaRPr lang="en-US" altLang="ko-KR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FAEEFE-2087-438C-BF96-58A7DDAEDD41}"/>
              </a:ext>
            </a:extLst>
          </p:cNvPr>
          <p:cNvSpPr txBox="1"/>
          <p:nvPr/>
        </p:nvSpPr>
        <p:spPr>
          <a:xfrm>
            <a:off x="727788" y="1411131"/>
            <a:ext cx="388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pre_dataset.py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207FE4-45EB-40D0-86F0-E1710E448941}"/>
              </a:ext>
            </a:extLst>
          </p:cNvPr>
          <p:cNvGrpSpPr/>
          <p:nvPr/>
        </p:nvGrpSpPr>
        <p:grpSpPr>
          <a:xfrm>
            <a:off x="747947" y="5148277"/>
            <a:ext cx="2132853" cy="1560219"/>
            <a:chOff x="737868" y="5274757"/>
            <a:chExt cx="2132853" cy="156021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75C9EFD-B721-4C96-9F54-EC4141A9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68" y="5274757"/>
              <a:ext cx="2132853" cy="156021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217B433-526F-4612-96CC-4C2234F5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68" y="5274757"/>
              <a:ext cx="2132853" cy="1560219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30C29A4-1605-4E4B-B772-8393F0C9788D}"/>
              </a:ext>
            </a:extLst>
          </p:cNvPr>
          <p:cNvSpPr txBox="1"/>
          <p:nvPr/>
        </p:nvSpPr>
        <p:spPr>
          <a:xfrm>
            <a:off x="2900963" y="2355593"/>
            <a:ext cx="147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PNG Image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33C33-F0B2-4947-BEE0-1DC480FBAB39}"/>
              </a:ext>
            </a:extLst>
          </p:cNvPr>
          <p:cNvSpPr txBox="1"/>
          <p:nvPr/>
        </p:nvSpPr>
        <p:spPr>
          <a:xfrm>
            <a:off x="2900963" y="4094016"/>
            <a:ext cx="147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Mask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CB6639-80E9-416D-BEC4-168DC476B8F2}"/>
              </a:ext>
            </a:extLst>
          </p:cNvPr>
          <p:cNvSpPr txBox="1"/>
          <p:nvPr/>
        </p:nvSpPr>
        <p:spPr>
          <a:xfrm>
            <a:off x="2900963" y="5743720"/>
            <a:ext cx="147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Overlap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D355D2-8271-4B3D-8D80-D9B65C1E9BBB}"/>
              </a:ext>
            </a:extLst>
          </p:cNvPr>
          <p:cNvSpPr/>
          <p:nvPr/>
        </p:nvSpPr>
        <p:spPr>
          <a:xfrm>
            <a:off x="4939390" y="180788"/>
            <a:ext cx="90601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</a:rPr>
              <a:t>3. </a:t>
            </a:r>
            <a:r>
              <a:rPr lang="ko-KR" altLang="en-US" b="0" cap="none" spc="0" dirty="0">
                <a:ln w="0"/>
                <a:solidFill>
                  <a:schemeClr val="tx1"/>
                </a:solidFill>
              </a:rPr>
              <a:t>학습</a:t>
            </a:r>
            <a:endParaRPr lang="en-US" altLang="ko-KR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5C968-932C-4CE1-A324-FD16A7F172B1}"/>
              </a:ext>
            </a:extLst>
          </p:cNvPr>
          <p:cNvSpPr txBox="1"/>
          <p:nvPr/>
        </p:nvSpPr>
        <p:spPr>
          <a:xfrm>
            <a:off x="5118863" y="527441"/>
            <a:ext cx="2556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en-US" altLang="ko-KR" dirty="0"/>
              <a:t>setting </a:t>
            </a:r>
            <a:r>
              <a:rPr lang="ko-KR" altLang="en-US" dirty="0"/>
              <a:t>그대로 </a:t>
            </a:r>
            <a:r>
              <a:rPr lang="en-US" altLang="ko-KR" dirty="0"/>
              <a:t>5epoch</a:t>
            </a:r>
            <a:r>
              <a:rPr lang="ko-KR" altLang="en-US" dirty="0"/>
              <a:t>만 학습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Train/</a:t>
            </a:r>
            <a:r>
              <a:rPr lang="en-US" altLang="ko-KR" dirty="0" err="1"/>
              <a:t>val</a:t>
            </a:r>
            <a:r>
              <a:rPr lang="en-US" altLang="ko-KR" dirty="0"/>
              <a:t>/</a:t>
            </a:r>
            <a:r>
              <a:rPr lang="en-US" altLang="ko-KR" dirty="0" err="1"/>
              <a:t>tst</a:t>
            </a:r>
            <a:r>
              <a:rPr lang="en-US" altLang="ko-KR" dirty="0"/>
              <a:t> split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B57735-2D64-4BAB-9F58-FCA85A53C616}"/>
              </a:ext>
            </a:extLst>
          </p:cNvPr>
          <p:cNvSpPr txBox="1"/>
          <p:nvPr/>
        </p:nvSpPr>
        <p:spPr>
          <a:xfrm>
            <a:off x="6476086" y="4508873"/>
            <a:ext cx="180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Trained model at each epochs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4FE83D3-3787-4EBD-9E3F-FEEE5EBE06B8}"/>
              </a:ext>
            </a:extLst>
          </p:cNvPr>
          <p:cNvSpPr/>
          <p:nvPr/>
        </p:nvSpPr>
        <p:spPr>
          <a:xfrm>
            <a:off x="8523300" y="180788"/>
            <a:ext cx="145071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</a:rPr>
              <a:t>4. Detection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C828E1A-6F2C-4B3B-BAD3-59AD88E22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198" y="3735693"/>
            <a:ext cx="2997459" cy="219269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D3FABF-B544-400D-B70A-86C4DD3655AB}"/>
              </a:ext>
            </a:extLst>
          </p:cNvPr>
          <p:cNvSpPr txBox="1"/>
          <p:nvPr/>
        </p:nvSpPr>
        <p:spPr>
          <a:xfrm>
            <a:off x="9544963" y="712107"/>
            <a:ext cx="147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Prediction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15256D-80E5-4677-92EA-DF4C39B70823}"/>
              </a:ext>
            </a:extLst>
          </p:cNvPr>
          <p:cNvSpPr txBox="1"/>
          <p:nvPr/>
        </p:nvSpPr>
        <p:spPr>
          <a:xfrm>
            <a:off x="9353560" y="3369102"/>
            <a:ext cx="161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Ground-truth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37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7CCC79-E3D1-49C6-AB08-A663B033B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312600"/>
              </p:ext>
            </p:extLst>
          </p:nvPr>
        </p:nvGraphicFramePr>
        <p:xfrm>
          <a:off x="243162" y="855676"/>
          <a:ext cx="11705676" cy="593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892">
                  <a:extLst>
                    <a:ext uri="{9D8B030D-6E8A-4147-A177-3AD203B41FA5}">
                      <a16:colId xmlns:a16="http://schemas.microsoft.com/office/drawing/2014/main" val="2582481178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3927479580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2966701257"/>
                    </a:ext>
                  </a:extLst>
                </a:gridCol>
              </a:tblGrid>
              <a:tr h="367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GT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7756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538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483855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4913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DC29D89-A2FB-47F6-A5BC-6D0569DD1958}"/>
              </a:ext>
            </a:extLst>
          </p:cNvPr>
          <p:cNvSpPr/>
          <p:nvPr/>
        </p:nvSpPr>
        <p:spPr>
          <a:xfrm>
            <a:off x="239847" y="172399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</a:rPr>
              <a:t>정성평가</a:t>
            </a:r>
            <a:endParaRPr lang="en-US" altLang="ko-KR" sz="3200" b="1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099266-0B5E-4A55-B8F5-AF883F089EEF}"/>
              </a:ext>
            </a:extLst>
          </p:cNvPr>
          <p:cNvCxnSpPr/>
          <p:nvPr/>
        </p:nvCxnSpPr>
        <p:spPr>
          <a:xfrm>
            <a:off x="349305" y="773952"/>
            <a:ext cx="160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085194E-AB0E-4E41-8BC9-DFC8D32EA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0" y="1235281"/>
            <a:ext cx="2497140" cy="1826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D61CD5-C993-4FA0-BAD1-9807D0250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92" y="1235281"/>
            <a:ext cx="2497140" cy="18267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7EE4F1-C8D4-434C-AF68-6D3202717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8" y="1235281"/>
            <a:ext cx="2497140" cy="18267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10F585-063C-4C97-9A48-FFAED570F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1" y="3093025"/>
            <a:ext cx="2497140" cy="18267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6C7B351-BC3D-4BD5-A770-9B0BA4FE1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457" y="3093025"/>
            <a:ext cx="2509175" cy="183550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658EF9-3C22-411D-8676-114908EA9C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9" y="3093025"/>
            <a:ext cx="2497140" cy="18267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91BEFF0-7CA3-4CFC-A882-65521FA29B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8" y="4950769"/>
            <a:ext cx="2497140" cy="18267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1ACB543-2094-4A30-938D-88BF390ADE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0" y="4956648"/>
            <a:ext cx="2497140" cy="182670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CE2F748-693E-4BA3-AF5B-D28E4C4218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92" y="4950770"/>
            <a:ext cx="2497140" cy="182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8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5AE03A2-FD7E-4770-A418-20178C0C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8" y="1241195"/>
            <a:ext cx="2497140" cy="1826702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7CCC79-E3D1-49C6-AB08-A663B033BFFD}"/>
              </a:ext>
            </a:extLst>
          </p:cNvPr>
          <p:cNvGraphicFramePr>
            <a:graphicFrameLocks noGrp="1"/>
          </p:cNvGraphicFramePr>
          <p:nvPr/>
        </p:nvGraphicFramePr>
        <p:xfrm>
          <a:off x="243162" y="855676"/>
          <a:ext cx="11705676" cy="593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892">
                  <a:extLst>
                    <a:ext uri="{9D8B030D-6E8A-4147-A177-3AD203B41FA5}">
                      <a16:colId xmlns:a16="http://schemas.microsoft.com/office/drawing/2014/main" val="2582481178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3927479580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2966701257"/>
                    </a:ext>
                  </a:extLst>
                </a:gridCol>
              </a:tblGrid>
              <a:tr h="367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GT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7756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538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483855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4913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DC29D89-A2FB-47F6-A5BC-6D0569DD1958}"/>
              </a:ext>
            </a:extLst>
          </p:cNvPr>
          <p:cNvSpPr/>
          <p:nvPr/>
        </p:nvSpPr>
        <p:spPr>
          <a:xfrm>
            <a:off x="239847" y="172399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</a:rPr>
              <a:t>정성평가</a:t>
            </a:r>
            <a:endParaRPr lang="en-US" altLang="ko-KR" sz="3200" b="1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099266-0B5E-4A55-B8F5-AF883F089EEF}"/>
              </a:ext>
            </a:extLst>
          </p:cNvPr>
          <p:cNvCxnSpPr/>
          <p:nvPr/>
        </p:nvCxnSpPr>
        <p:spPr>
          <a:xfrm>
            <a:off x="349305" y="773952"/>
            <a:ext cx="160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4860D11-0DBA-4691-9671-1F4B31322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0" y="1241195"/>
            <a:ext cx="2497140" cy="18267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762111-083F-4571-9BFB-369377AE8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92" y="1241195"/>
            <a:ext cx="2497140" cy="18267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9D22B4-324D-4753-9565-4F9CFBC70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0" y="3094743"/>
            <a:ext cx="2497140" cy="18267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4689710-D519-4BE7-B7E0-FBD53F2F8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92" y="3094744"/>
            <a:ext cx="2497140" cy="18267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2E4464F-2B9D-4F0C-A676-31117431B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8" y="3104786"/>
            <a:ext cx="2497140" cy="182670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A2F366B-948F-45D5-A90B-5C4F5F6D65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88" y="4948572"/>
            <a:ext cx="2497142" cy="18267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58B44A3-9811-44E5-AAFE-502364C9BF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8" y="4948572"/>
            <a:ext cx="2497142" cy="182670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BC9BDAA-4A42-4164-9D1E-549D1E4D5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28" y="4948572"/>
            <a:ext cx="2497142" cy="18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6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87CCC79-E3D1-49C6-AB08-A663B033BFFD}"/>
              </a:ext>
            </a:extLst>
          </p:cNvPr>
          <p:cNvGraphicFramePr>
            <a:graphicFrameLocks noGrp="1"/>
          </p:cNvGraphicFramePr>
          <p:nvPr/>
        </p:nvGraphicFramePr>
        <p:xfrm>
          <a:off x="243162" y="855676"/>
          <a:ext cx="11705676" cy="593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892">
                  <a:extLst>
                    <a:ext uri="{9D8B030D-6E8A-4147-A177-3AD203B41FA5}">
                      <a16:colId xmlns:a16="http://schemas.microsoft.com/office/drawing/2014/main" val="2582481178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3927479580"/>
                    </a:ext>
                  </a:extLst>
                </a:gridCol>
                <a:gridCol w="3901892">
                  <a:extLst>
                    <a:ext uri="{9D8B030D-6E8A-4147-A177-3AD203B41FA5}">
                      <a16:colId xmlns:a16="http://schemas.microsoft.com/office/drawing/2014/main" val="2966701257"/>
                    </a:ext>
                  </a:extLst>
                </a:gridCol>
              </a:tblGrid>
              <a:tr h="367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GT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7756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5380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483855"/>
                  </a:ext>
                </a:extLst>
              </a:tr>
              <a:tr h="18573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4913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DC29D89-A2FB-47F6-A5BC-6D0569DD1958}"/>
              </a:ext>
            </a:extLst>
          </p:cNvPr>
          <p:cNvSpPr/>
          <p:nvPr/>
        </p:nvSpPr>
        <p:spPr>
          <a:xfrm>
            <a:off x="239847" y="172399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</a:rPr>
              <a:t>정성평가</a:t>
            </a:r>
            <a:endParaRPr lang="en-US" altLang="ko-KR" sz="3200" b="1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099266-0B5E-4A55-B8F5-AF883F089EEF}"/>
              </a:ext>
            </a:extLst>
          </p:cNvPr>
          <p:cNvCxnSpPr/>
          <p:nvPr/>
        </p:nvCxnSpPr>
        <p:spPr>
          <a:xfrm>
            <a:off x="349305" y="773952"/>
            <a:ext cx="160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1BDBCC9-95D6-4422-BF3F-7B9813670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47" y="1245332"/>
            <a:ext cx="2491104" cy="1822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9B328-84EF-4180-9A3B-1154F594F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88" y="1245332"/>
            <a:ext cx="2491104" cy="18222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026B32-E7E4-4B30-8252-91E491768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8" y="1228833"/>
            <a:ext cx="2497140" cy="18267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9F5CD0-6AF5-4498-8524-B92FC16C3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48" y="3093217"/>
            <a:ext cx="2491104" cy="18222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A303F4-292B-4C53-89C9-4EFBA4B31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88" y="3093216"/>
            <a:ext cx="2491104" cy="18222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091400-E29C-4896-B02E-8988F5089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8" y="3093216"/>
            <a:ext cx="2497140" cy="18267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27DA01-1485-481F-8662-3432AA0A45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47" y="4953404"/>
            <a:ext cx="2491104" cy="18222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3622A30-4C54-4CFE-A40E-E90881AEE8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88" y="4953404"/>
            <a:ext cx="2491104" cy="182228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8EA15E-8983-468F-A8EB-18631F1F68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8" y="4953404"/>
            <a:ext cx="2491104" cy="18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1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C29D89-A2FB-47F6-A5BC-6D0569DD1958}"/>
              </a:ext>
            </a:extLst>
          </p:cNvPr>
          <p:cNvSpPr/>
          <p:nvPr/>
        </p:nvSpPr>
        <p:spPr>
          <a:xfrm>
            <a:off x="239847" y="172399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</a:rPr>
              <a:t>추후계획</a:t>
            </a:r>
            <a:endParaRPr lang="en-US" altLang="ko-KR" sz="3200" b="1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099266-0B5E-4A55-B8F5-AF883F089EEF}"/>
              </a:ext>
            </a:extLst>
          </p:cNvPr>
          <p:cNvCxnSpPr/>
          <p:nvPr/>
        </p:nvCxnSpPr>
        <p:spPr>
          <a:xfrm>
            <a:off x="349305" y="773952"/>
            <a:ext cx="1607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9AA416-620C-475C-9C64-EC75F3054E81}"/>
              </a:ext>
            </a:extLst>
          </p:cNvPr>
          <p:cNvSpPr/>
          <p:nvPr/>
        </p:nvSpPr>
        <p:spPr>
          <a:xfrm>
            <a:off x="349305" y="935797"/>
            <a:ext cx="4432420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b="0" cap="none" spc="0" dirty="0">
                <a:ln w="0"/>
                <a:solidFill>
                  <a:schemeClr val="tx1"/>
                </a:solidFill>
              </a:rPr>
              <a:t>코드 인수인계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b="0" cap="none" spc="0" dirty="0" err="1">
                <a:ln w="0"/>
                <a:solidFill>
                  <a:schemeClr val="tx1"/>
                </a:solidFill>
              </a:rPr>
              <a:t>데이터로더</a:t>
            </a:r>
            <a:endParaRPr lang="en-US" altLang="ko-KR" b="0" cap="none" spc="0" dirty="0">
              <a:ln w="0"/>
              <a:solidFill>
                <a:schemeClr val="tx1"/>
              </a:solidFill>
            </a:endParaRPr>
          </a:p>
          <a:p>
            <a:pPr marL="742950" lvl="1" indent="-285750" algn="just">
              <a:buFontTx/>
              <a:buChar char="-"/>
            </a:pPr>
            <a:r>
              <a:rPr lang="en-US" altLang="ko-KR" dirty="0">
                <a:ln w="0"/>
              </a:rPr>
              <a:t>main()</a:t>
            </a:r>
          </a:p>
          <a:p>
            <a:pPr marL="742950" lvl="1" indent="-285750" algn="just">
              <a:buFontTx/>
              <a:buChar char="-"/>
            </a:pPr>
            <a:r>
              <a:rPr lang="ko-KR" altLang="en-US" b="0" cap="none" spc="0" dirty="0">
                <a:ln w="0"/>
                <a:solidFill>
                  <a:schemeClr val="tx1"/>
                </a:solidFill>
              </a:rPr>
              <a:t>인수자 환경에서 맞게 수정</a:t>
            </a:r>
            <a:endParaRPr lang="en-US" altLang="ko-KR" b="0" cap="none" spc="0" dirty="0">
              <a:ln w="0"/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ln w="0"/>
              </a:rPr>
              <a:t>재학습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en-US" altLang="ko-KR" dirty="0">
                <a:ln w="0"/>
              </a:rPr>
              <a:t>6</a:t>
            </a:r>
            <a:r>
              <a:rPr lang="ko-KR" altLang="en-US" dirty="0">
                <a:ln w="0"/>
              </a:rPr>
              <a:t>차 데이터 업로드까지 확인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ko-KR" altLang="en-US" dirty="0">
                <a:ln w="0"/>
              </a:rPr>
              <a:t>전체 데이터로 </a:t>
            </a:r>
            <a:r>
              <a:rPr lang="ko-KR" altLang="en-US" dirty="0" err="1">
                <a:ln w="0"/>
              </a:rPr>
              <a:t>재학습</a:t>
            </a:r>
            <a:r>
              <a:rPr lang="ko-KR" altLang="en-US" dirty="0">
                <a:ln w="0"/>
              </a:rPr>
              <a:t> 예정</a:t>
            </a:r>
            <a:endParaRPr lang="en-US" altLang="ko-KR" dirty="0">
              <a:ln w="0"/>
            </a:endParaRPr>
          </a:p>
          <a:p>
            <a:pPr marL="742950" lvl="1" indent="-285750" algn="just">
              <a:buFontTx/>
              <a:buChar char="-"/>
            </a:pPr>
            <a:r>
              <a:rPr lang="en-US" altLang="ko-KR" dirty="0">
                <a:ln w="0"/>
              </a:rPr>
              <a:t>Augmentation </a:t>
            </a:r>
            <a:r>
              <a:rPr lang="ko-KR" altLang="en-US" dirty="0">
                <a:ln w="0"/>
              </a:rPr>
              <a:t>방법 다양화</a:t>
            </a:r>
            <a:endParaRPr lang="en-US" altLang="ko-KR" dirty="0">
              <a:ln w="0"/>
            </a:endParaRPr>
          </a:p>
          <a:p>
            <a:pPr marL="342900" indent="-342900" algn="just">
              <a:buAutoNum type="arabicPeriod"/>
            </a:pPr>
            <a:r>
              <a:rPr lang="en-US" altLang="ko-KR" b="0" cap="none" spc="0" dirty="0">
                <a:ln w="0"/>
                <a:solidFill>
                  <a:schemeClr val="tx1"/>
                </a:solidFill>
              </a:rPr>
              <a:t>Metric</a:t>
            </a:r>
          </a:p>
          <a:p>
            <a:pPr marL="742950" lvl="1" indent="-285750" algn="just">
              <a:buFontTx/>
              <a:buChar char="-"/>
            </a:pPr>
            <a:r>
              <a:rPr lang="ko-KR" altLang="en-US" dirty="0">
                <a:ln w="0"/>
              </a:rPr>
              <a:t>다양한 </a:t>
            </a:r>
            <a:r>
              <a:rPr lang="en-US" altLang="ko-KR" dirty="0">
                <a:ln w="0"/>
              </a:rPr>
              <a:t>Measure</a:t>
            </a:r>
            <a:r>
              <a:rPr lang="ko-KR" altLang="en-US" dirty="0">
                <a:ln w="0"/>
              </a:rPr>
              <a:t>로 정량평가</a:t>
            </a:r>
            <a:endParaRPr lang="en-US" altLang="ko-KR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328951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91</Words>
  <Application>Microsoft Office PowerPoint</Application>
  <PresentationFormat>와이드스크린</PresentationFormat>
  <Paragraphs>37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</dc:creator>
  <cp:lastModifiedBy>HONG</cp:lastModifiedBy>
  <cp:revision>13</cp:revision>
  <dcterms:created xsi:type="dcterms:W3CDTF">2021-09-08T06:46:48Z</dcterms:created>
  <dcterms:modified xsi:type="dcterms:W3CDTF">2021-09-09T08:26:11Z</dcterms:modified>
</cp:coreProperties>
</file>